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4"/>
    <p:sldMasterId id="2147483885" r:id="rId5"/>
  </p:sldMasterIdLst>
  <p:sldIdLst>
    <p:sldId id="256" r:id="rId6"/>
    <p:sldId id="289" r:id="rId7"/>
    <p:sldId id="285" r:id="rId8"/>
    <p:sldId id="286" r:id="rId9"/>
    <p:sldId id="287" r:id="rId10"/>
    <p:sldId id="290" r:id="rId11"/>
    <p:sldId id="293" r:id="rId12"/>
    <p:sldId id="294" r:id="rId13"/>
    <p:sldId id="291" r:id="rId14"/>
    <p:sldId id="292" r:id="rId15"/>
    <p:sldId id="288" r:id="rId16"/>
    <p:sldId id="295" r:id="rId17"/>
    <p:sldId id="29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93B04-A2E7-8100-BBDA-9CF999799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B50426-D45D-995D-DD50-07C0BDFED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43B698-4842-71A0-E6D6-B0B967BE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A6B09-18B4-A2E4-7CA1-CD3085E0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30EDE-EA65-4211-6F75-64C41BBF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8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3F1C-ACCC-C928-D429-C1168BAA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798F86-0784-F385-5F21-11375BB58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6059D-69E4-5D06-9DF1-FBC6C96F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3B90E-7838-EBFF-CC4B-3B7F2154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7E666-FADC-7AB8-C583-AA6D6272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15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80FFDF-0AFF-2C56-C92A-99066A90F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F6B9B6-75CF-8AA4-A571-082B55F0B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CF37A-39B8-04E8-5539-00148B03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919ED8-0832-23BB-2C87-96D25FFD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B7808-1F4A-4258-EB1D-97CEB917E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17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667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586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2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6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731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31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64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36D97-C603-EAAB-62FD-51F216D6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029D9-3C51-0059-7E2D-CB40365F8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22F7D-D4A9-9D22-3496-301AC462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C0450-2601-E614-5E9E-F9A9B4C5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6B11B-DCA1-96E3-EF6D-F35E6347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48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0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5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376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789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5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77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6172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0171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7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AB903-08FD-9EEF-88A3-3180CFD3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8CFE6-E581-0557-BE44-67BA323E6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87E7A5-E6D1-9D0C-9FEC-75D21324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BC130C-8EBD-3227-7417-4964FBD0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8D147-31C4-1E7D-E45B-6299F92B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4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CA2A6-DCE9-7784-DEEC-26A26936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70C34-EF12-82BA-0640-E55E68A87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B661B2-3227-1538-863F-3D1AA625F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AE8757-D205-F560-8516-DCA92AB9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62B27-FF44-6D1B-4189-2D1B2246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7C2EEF-0161-4332-A0A7-B9046076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0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621B4-F9F4-E0F4-E3B2-FAE578BC1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36890B-B6D2-EF0E-A162-DFBFE82AB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47A1D9-24EE-9603-74C5-1C3FBAAA3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0B2663-7BEB-21F6-0638-B98D24C26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4E0BB6-E245-9F81-D675-E1AD7366A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C44292-82AE-BBBF-E287-DE255669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85F5B3-67CC-5015-88B0-16188836C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468586-6F22-A2B5-2A21-87E56B00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23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989B4-A6C2-6E35-43E1-01822C7D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A6A688-7593-A36B-0FF9-72121932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E571C0-A7CB-CA95-6585-0E0717EA8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AF5F67-2CF9-371D-B623-A05B291A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E721C3-B661-6DBB-DDDC-923B0853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FC931-C6F4-0F11-7A3B-C3871A3E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64A0AE-5875-59AE-7060-3B2A57DA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3576-F9FD-C292-367B-624D2840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01E98-867E-3330-D265-79E3E4EA4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88C4B3-959C-3036-F0D1-8862F9503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B9941-5D73-C5B7-6302-21D969A3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843172-E3F8-B293-2C4E-03F259F7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CCA2CC-7CC9-969B-F565-12A0BB75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6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C9886-E29D-5B1B-452F-036DCE79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0E44BE-ACA6-9E5C-C3D3-DF680756A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6BCE3F-7C93-F371-2F45-3F003806A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0FD296-4263-0911-F20F-FC56D039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C1094C-C571-BEB3-93CE-F57F260B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512001-3EC9-C081-AF5A-320F763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E9E830-88FD-6CBE-9436-8682A465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92879-4A64-89BB-F94B-1216BAEB9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55547-FD04-C00E-25C5-E4AFEF08D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75A7F-9935-0D2A-77FD-E47EAEDCD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AE3A06-3DBD-B9CF-DE3D-4CC4D59A5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79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B2FDDF1-CC82-ACC3-E7D6-D90230155559}"/>
              </a:ext>
            </a:extLst>
          </p:cNvPr>
          <p:cNvSpPr txBox="1">
            <a:spLocks/>
          </p:cNvSpPr>
          <p:nvPr/>
        </p:nvSpPr>
        <p:spPr>
          <a:xfrm>
            <a:off x="5658197" y="4927833"/>
            <a:ext cx="4133850" cy="3488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</a:t>
            </a:r>
            <a:r>
              <a:rPr lang="en-US" altLang="ko-KR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옥주용</a:t>
            </a:r>
            <a:r>
              <a:rPr lang="en-US" altLang="ko-KR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육종범</a:t>
            </a:r>
            <a:r>
              <a:rPr lang="en-US" altLang="ko-KR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이동현</a:t>
            </a:r>
            <a:r>
              <a:rPr lang="en-US" altLang="ko-KR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채성수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B2FDDF1-CC82-ACC3-E7D6-D90230155559}"/>
              </a:ext>
            </a:extLst>
          </p:cNvPr>
          <p:cNvSpPr txBox="1">
            <a:spLocks/>
          </p:cNvSpPr>
          <p:nvPr/>
        </p:nvSpPr>
        <p:spPr>
          <a:xfrm>
            <a:off x="2659310" y="2117957"/>
            <a:ext cx="6979641" cy="28098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설문조사 등 지류 </a:t>
            </a:r>
            <a:r>
              <a:rPr lang="en-US" altLang="ko-KR" sz="240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 </a:t>
            </a:r>
            <a:r>
              <a:rPr lang="ko-KR" altLang="en-US" sz="240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중간 발표</a:t>
            </a:r>
            <a:endParaRPr lang="en-US" altLang="ko-KR" sz="240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spc="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000" spc="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리빙랩 </a:t>
            </a:r>
            <a:r>
              <a:rPr lang="en-US" altLang="ko-KR" sz="2000" spc="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000" spc="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운혜</a:t>
            </a:r>
            <a:r>
              <a:rPr lang="en-US" altLang="ko-KR" sz="2000" spc="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endParaRPr lang="en-US" altLang="ko-KR" sz="20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8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DFB0FD-A90E-B225-9E17-F2468B5A1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8043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Excel </a:t>
            </a:r>
            <a:r>
              <a:rPr lang="ko-KR" altLang="en-US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 결과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3005078"/>
            <a:ext cx="10402752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6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DFB0FD-A90E-B225-9E17-F2468B5A1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8043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 영상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녹화_2024_09_03_22_09_32_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6310" y="1204693"/>
            <a:ext cx="9566148" cy="53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1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DFB0FD-A90E-B225-9E17-F2468B5A1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8043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예정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22089" y="4734996"/>
            <a:ext cx="128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악필 교정</a:t>
            </a:r>
            <a:endParaRPr lang="en-US" altLang="ko-KR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352675"/>
            <a:ext cx="2181225" cy="2181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1966912"/>
            <a:ext cx="2952750" cy="2952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96042" y="4789043"/>
            <a:ext cx="146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UX/UI </a:t>
            </a:r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</a:t>
            </a:r>
            <a:endParaRPr lang="en-US" altLang="ko-KR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1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5" name="직선 연결선 4"/>
          <p:cNvCxnSpPr>
            <a:endCxn id="8" idx="1"/>
          </p:cNvCxnSpPr>
          <p:nvPr/>
        </p:nvCxnSpPr>
        <p:spPr>
          <a:xfrm>
            <a:off x="0" y="3489820"/>
            <a:ext cx="4060271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60271" y="3058933"/>
            <a:ext cx="43706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YOU!</a:t>
            </a:r>
            <a:endParaRPr lang="ko-KR" altLang="en-US" sz="5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927596" y="3489820"/>
            <a:ext cx="426440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DFB0FD-A90E-B225-9E17-F2468B5A1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8043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소개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7" y="1575582"/>
            <a:ext cx="6691590" cy="45473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176" y="3293503"/>
            <a:ext cx="1578120" cy="130366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7639981" y="3249048"/>
            <a:ext cx="1820411" cy="139257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1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DFB0FD-A90E-B225-9E17-F2468B5A1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8043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OCR API</a:t>
            </a:r>
            <a:endParaRPr lang="en-US" altLang="ko-KR" sz="2800" dirty="0">
              <a:solidFill>
                <a:schemeClr val="bg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42" y="2872599"/>
            <a:ext cx="9847162" cy="11493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6815" y="4177718"/>
            <a:ext cx="6040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한글 지원 및 체크 박스에서 인식률이 다른 </a:t>
            </a:r>
            <a:r>
              <a:rPr lang="en-US" altLang="ko-KR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OCR API</a:t>
            </a:r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우수하여 선택</a:t>
            </a:r>
            <a:endParaRPr lang="ko-KR" altLang="en-US" sz="16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48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DFB0FD-A90E-B225-9E17-F2468B5A1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8043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 소개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8" y="1120574"/>
            <a:ext cx="3608958" cy="5132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385" y="1120574"/>
            <a:ext cx="3611067" cy="5132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256658" y="6531565"/>
            <a:ext cx="3592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원본</a:t>
            </a:r>
            <a:r>
              <a:rPr lang="en-US" altLang="ko-KR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pdf</a:t>
            </a:r>
            <a:r>
              <a:rPr lang="ko-KR" altLang="en-US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OCR</a:t>
            </a:r>
            <a:r>
              <a:rPr lang="ko-KR" altLang="en-US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내용을 </a:t>
            </a:r>
            <a:r>
              <a:rPr lang="en-US" altLang="ko-KR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GPT</a:t>
            </a:r>
            <a:r>
              <a:rPr lang="ko-KR" altLang="en-US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테이블 추출</a:t>
            </a:r>
            <a:endParaRPr lang="ko-KR" altLang="en-US" sz="13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98004" y="6531565"/>
            <a:ext cx="502780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pdf</a:t>
            </a:r>
            <a:r>
              <a:rPr lang="ko-KR" altLang="en-US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OCR</a:t>
            </a:r>
            <a:r>
              <a:rPr lang="ko-KR" altLang="en-US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내용을 </a:t>
            </a:r>
            <a:r>
              <a:rPr lang="en-US" altLang="ko-KR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GPT</a:t>
            </a:r>
            <a:r>
              <a:rPr lang="ko-KR" altLang="en-US" sz="1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표 형식으로 데이터 추출</a:t>
            </a:r>
            <a:endParaRPr lang="ko-KR" altLang="en-US" sz="13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2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DFB0FD-A90E-B225-9E17-F2468B5A1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8043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비용 절감 및 속도 개선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1040" y="3591430"/>
            <a:ext cx="491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Upstage API </a:t>
            </a:r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비용</a:t>
            </a:r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수정된 내용을 뽑아내는 데에 사용</a:t>
            </a:r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- 1</a:t>
            </a:r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 당 </a:t>
            </a:r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 발생</a:t>
            </a:r>
            <a:endParaRPr lang="en-US" altLang="ko-KR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8291" y="5232370"/>
            <a:ext cx="6837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API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호출은 종종 비용이 발생하며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동일한 데이터에 대해 반복적으로 호출할 경우 불필요한 </a:t>
            </a:r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비용이 발생할 수 있습니다</a:t>
            </a:r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캐시를 활용함으로써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동일한 요청에 대한 결과를 </a:t>
            </a:r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미리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저장해두어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불필요한 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호출을 줄일 수 있습니다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59" y="1551711"/>
            <a:ext cx="1412191" cy="14121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14219" y="3591430"/>
            <a:ext cx="415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GPT 3.5 API</a:t>
            </a:r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비용</a:t>
            </a:r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테이블을 정하는데에 사용</a:t>
            </a:r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 당 </a:t>
            </a:r>
            <a:r>
              <a:rPr lang="en-US" altLang="ko-KR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1~2</a:t>
            </a:r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 발생</a:t>
            </a:r>
            <a:endParaRPr lang="en-US" altLang="ko-KR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62" name="Picture 14" descr="Upstage - 이벤터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75" y="1233559"/>
            <a:ext cx="1919287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3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DFB0FD-A90E-B225-9E17-F2468B5A1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8043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정확도 </a:t>
            </a:r>
            <a:r>
              <a:rPr lang="en-US" altLang="ko-KR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8" y="1097342"/>
            <a:ext cx="3843843" cy="557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707" y="3379626"/>
            <a:ext cx="7609051" cy="10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DFB0FD-A90E-B225-9E17-F2468B5A1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8043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정확도 </a:t>
            </a:r>
            <a:r>
              <a:rPr lang="en-US" altLang="ko-KR"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9" y="1103241"/>
            <a:ext cx="3905060" cy="5570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143" y="3384696"/>
            <a:ext cx="7673171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DFB0FD-A90E-B225-9E17-F2468B5A1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8043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정확도 </a:t>
            </a:r>
            <a:r>
              <a:rPr lang="en-US" altLang="ko-KR" sz="2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9" y="1123955"/>
            <a:ext cx="3930228" cy="5591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156" y="3474612"/>
            <a:ext cx="7625547" cy="88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2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FBD30-B9A1-B70A-8D53-99AF5A5AE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3D4827-B614-7B31-ECF9-BCC24067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DFB0FD-A90E-B225-9E17-F2468B5A1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88043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GUI </a:t>
            </a:r>
            <a:r>
              <a:rPr lang="ko-KR" altLang="en-US" sz="280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51" y="1399055"/>
            <a:ext cx="6462898" cy="50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3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3498E8C1AE7E4B89A76C0EB71FC8A9" ma:contentTypeVersion="12" ma:contentTypeDescription="새 문서를 만듭니다." ma:contentTypeScope="" ma:versionID="7ac70d656fa088ee34483863693ea42d">
  <xsd:schema xmlns:xsd="http://www.w3.org/2001/XMLSchema" xmlns:xs="http://www.w3.org/2001/XMLSchema" xmlns:p="http://schemas.microsoft.com/office/2006/metadata/properties" xmlns:ns2="735c7c9a-85a2-4bdd-b9a8-87adc5fda9dc" xmlns:ns3="181beedd-5092-45e2-89ad-d8b6ce8ac6af" targetNamespace="http://schemas.microsoft.com/office/2006/metadata/properties" ma:root="true" ma:fieldsID="ffa78cfcc63dcf1e59fbf27e3607b982" ns2:_="" ns3:_="">
    <xsd:import namespace="735c7c9a-85a2-4bdd-b9a8-87adc5fda9dc"/>
    <xsd:import namespace="181beedd-5092-45e2-89ad-d8b6ce8ac6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5c7c9a-85a2-4bdd-b9a8-87adc5fda9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beedd-5092-45e2-89ad-d8b6ce8ac6a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89bea7b4-c432-4747-bb26-6402087619c4}" ma:internalName="TaxCatchAll" ma:showField="CatchAllData" ma:web="181beedd-5092-45e2-89ad-d8b6ce8ac6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5c7c9a-85a2-4bdd-b9a8-87adc5fda9dc">
      <Terms xmlns="http://schemas.microsoft.com/office/infopath/2007/PartnerControls"/>
    </lcf76f155ced4ddcb4097134ff3c332f>
    <TaxCatchAll xmlns="181beedd-5092-45e2-89ad-d8b6ce8ac6af" xsi:nil="true"/>
  </documentManagement>
</p:properties>
</file>

<file path=customXml/itemProps1.xml><?xml version="1.0" encoding="utf-8"?>
<ds:datastoreItem xmlns:ds="http://schemas.openxmlformats.org/officeDocument/2006/customXml" ds:itemID="{330B7052-5F47-4540-9EB4-81F9D6E7C6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5c7c9a-85a2-4bdd-b9a8-87adc5fda9dc"/>
    <ds:schemaRef ds:uri="181beedd-5092-45e2-89ad-d8b6ce8ac6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536DA7-0B0D-4075-85EE-B7F0AF0837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6E21D3-5AE2-4070-BF41-75B378C2BFAA}">
  <ds:schemaRefs>
    <ds:schemaRef ds:uri="http://purl.org/dc/terms/"/>
    <ds:schemaRef ds:uri="181beedd-5092-45e2-89ad-d8b6ce8ac6af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35c7c9a-85a2-4bdd-b9a8-87adc5fda9d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49415</TotalTime>
  <Words>163</Words>
  <Application>Microsoft Office PowerPoint</Application>
  <PresentationFormat>와이드스크린</PresentationFormat>
  <Paragraphs>28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돋움</vt:lpstr>
      <vt:lpstr>맑은 고딕</vt:lpstr>
      <vt:lpstr>바탕</vt:lpstr>
      <vt:lpstr>배달의민족 주아</vt:lpstr>
      <vt:lpstr>Arial</vt:lpstr>
      <vt:lpstr>Garamond</vt:lpstr>
      <vt:lpstr>Office 테마</vt:lpstr>
      <vt:lpstr>자연주의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리빙랩 3팀 운혜 중간 발표자료</dc:title>
  <dc:creator>육종범</dc:creator>
  <cp:lastModifiedBy>사람사람</cp:lastModifiedBy>
  <cp:revision>95</cp:revision>
  <dcterms:created xsi:type="dcterms:W3CDTF">2023-03-17T13:07:24Z</dcterms:created>
  <dcterms:modified xsi:type="dcterms:W3CDTF">2024-09-03T14:05:56Z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0x0101003F3498E8C1AE7E4B89A76C0EB71FC8A9</vt:lpwstr>
  </property>
</Properties>
</file>